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fi-F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52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Otsikkodia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tsikko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fi-FI" smtClean="0"/>
              <a:t>Muokkaa perustyyl. napsautt.</a:t>
            </a:r>
            <a:endParaRPr kumimoji="0" lang="en-US"/>
          </a:p>
        </p:txBody>
      </p:sp>
      <p:sp>
        <p:nvSpPr>
          <p:cNvPr id="9" name="Alaotsikko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fi-FI" smtClean="0"/>
              <a:t>Muokkaa alaotsikon perustyyliä napsautt.</a:t>
            </a:r>
            <a:endParaRPr kumimoji="0" lang="en-US"/>
          </a:p>
        </p:txBody>
      </p:sp>
      <p:sp>
        <p:nvSpPr>
          <p:cNvPr id="28" name="Päivämäärän paikkamerkki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CDD067F7-F6CC-4A3E-A520-E63CA06F4CC0}" type="datetimeFigureOut">
              <a:rPr lang="fi-FI" smtClean="0"/>
              <a:pPr/>
              <a:t>1.10.2010</a:t>
            </a:fld>
            <a:endParaRPr lang="fi-FI"/>
          </a:p>
        </p:txBody>
      </p:sp>
      <p:sp>
        <p:nvSpPr>
          <p:cNvPr id="17" name="Alatunnisteen paikkamerkki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fi-FI"/>
          </a:p>
        </p:txBody>
      </p:sp>
      <p:sp>
        <p:nvSpPr>
          <p:cNvPr id="10" name="Suorakulmio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Suorakulmio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Suorakulmio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Suorakulmio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uora yhdysviiva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Suora yhdysviiva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Suora yhdysviiva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uora yhdysviiva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uora yhdysviiva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Suora yhdysviiva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Suorakulmio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Ellipsi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Ellipsi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Ellipsi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Ellipsi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Ellipsi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Dian numeron paikkamerkki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38E30281-ACCB-41F6-ABD8-FBB3837231A0}" type="slidenum">
              <a:rPr lang="fi-FI" smtClean="0"/>
              <a:pPr/>
              <a:t>‹#›</a:t>
            </a:fld>
            <a:endParaRPr lang="fi-FI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Otsikko ja pystysuora 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i-FI" smtClean="0"/>
              <a:t>Muokkaa perustyyl. napsautt.</a:t>
            </a:r>
            <a:endParaRPr kumimoji="0" lang="en-US"/>
          </a:p>
        </p:txBody>
      </p:sp>
      <p:sp>
        <p:nvSpPr>
          <p:cNvPr id="3" name="Pystysuoran tekstin paikkamerkki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fi-FI" smtClean="0"/>
              <a:t>Muokkaa tekstin perustyylejä napsauttamalla</a:t>
            </a:r>
          </a:p>
          <a:p>
            <a:pPr lvl="1" eaLnBrk="1" latinLnBrk="0" hangingPunct="1"/>
            <a:r>
              <a:rPr lang="fi-FI" smtClean="0"/>
              <a:t>toinen taso</a:t>
            </a:r>
          </a:p>
          <a:p>
            <a:pPr lvl="2" eaLnBrk="1" latinLnBrk="0" hangingPunct="1"/>
            <a:r>
              <a:rPr lang="fi-FI" smtClean="0"/>
              <a:t>kolmas taso</a:t>
            </a:r>
          </a:p>
          <a:p>
            <a:pPr lvl="3" eaLnBrk="1" latinLnBrk="0" hangingPunct="1"/>
            <a:r>
              <a:rPr lang="fi-FI" smtClean="0"/>
              <a:t>neljäs taso</a:t>
            </a:r>
          </a:p>
          <a:p>
            <a:pPr lvl="4" eaLnBrk="1" latinLnBrk="0" hangingPunct="1"/>
            <a:r>
              <a:rPr lang="fi-FI" smtClean="0"/>
              <a:t>viides taso</a:t>
            </a:r>
            <a:endParaRPr kumimoji="0" lang="en-US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D067F7-F6CC-4A3E-A520-E63CA06F4CC0}" type="datetimeFigureOut">
              <a:rPr lang="fi-FI" smtClean="0"/>
              <a:pPr/>
              <a:t>1.10.2010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E30281-ACCB-41F6-ABD8-FBB3837231A0}" type="slidenum">
              <a:rPr lang="fi-FI" smtClean="0"/>
              <a:pPr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Pystysuora otsikko ja 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ystysuora otsikko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fi-FI" smtClean="0"/>
              <a:t>Muokkaa perustyyl. napsautt.</a:t>
            </a:r>
            <a:endParaRPr kumimoji="0" lang="en-US"/>
          </a:p>
        </p:txBody>
      </p:sp>
      <p:sp>
        <p:nvSpPr>
          <p:cNvPr id="3" name="Pystysuoran tekstin paikkamerkki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fi-FI" smtClean="0"/>
              <a:t>Muokkaa tekstin perustyylejä napsauttamalla</a:t>
            </a:r>
          </a:p>
          <a:p>
            <a:pPr lvl="1" eaLnBrk="1" latinLnBrk="0" hangingPunct="1"/>
            <a:r>
              <a:rPr lang="fi-FI" smtClean="0"/>
              <a:t>toinen taso</a:t>
            </a:r>
          </a:p>
          <a:p>
            <a:pPr lvl="2" eaLnBrk="1" latinLnBrk="0" hangingPunct="1"/>
            <a:r>
              <a:rPr lang="fi-FI" smtClean="0"/>
              <a:t>kolmas taso</a:t>
            </a:r>
          </a:p>
          <a:p>
            <a:pPr lvl="3" eaLnBrk="1" latinLnBrk="0" hangingPunct="1"/>
            <a:r>
              <a:rPr lang="fi-FI" smtClean="0"/>
              <a:t>neljäs taso</a:t>
            </a:r>
          </a:p>
          <a:p>
            <a:pPr lvl="4" eaLnBrk="1" latinLnBrk="0" hangingPunct="1"/>
            <a:r>
              <a:rPr lang="fi-FI" smtClean="0"/>
              <a:t>viides taso</a:t>
            </a:r>
            <a:endParaRPr kumimoji="0" lang="en-US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D067F7-F6CC-4A3E-A520-E63CA06F4CC0}" type="datetimeFigureOut">
              <a:rPr lang="fi-FI" smtClean="0"/>
              <a:pPr/>
              <a:t>1.10.2010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E30281-ACCB-41F6-ABD8-FBB3837231A0}" type="slidenum">
              <a:rPr lang="fi-FI" smtClean="0"/>
              <a:pPr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Otsikko ja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i-FI" smtClean="0"/>
              <a:t>Muokkaa perustyyl. napsautt.</a:t>
            </a:r>
            <a:endParaRPr kumimoji="0" lang="en-US"/>
          </a:p>
        </p:txBody>
      </p:sp>
      <p:sp>
        <p:nvSpPr>
          <p:cNvPr id="8" name="Sisällön paikkamerkki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fi-FI" smtClean="0"/>
              <a:t>Muokkaa tekstin perustyylejä napsauttamalla</a:t>
            </a:r>
          </a:p>
          <a:p>
            <a:pPr lvl="1" eaLnBrk="1" latinLnBrk="0" hangingPunct="1"/>
            <a:r>
              <a:rPr lang="fi-FI" smtClean="0"/>
              <a:t>toinen taso</a:t>
            </a:r>
          </a:p>
          <a:p>
            <a:pPr lvl="2" eaLnBrk="1" latinLnBrk="0" hangingPunct="1"/>
            <a:r>
              <a:rPr lang="fi-FI" smtClean="0"/>
              <a:t>kolmas taso</a:t>
            </a:r>
          </a:p>
          <a:p>
            <a:pPr lvl="3" eaLnBrk="1" latinLnBrk="0" hangingPunct="1"/>
            <a:r>
              <a:rPr lang="fi-FI" smtClean="0"/>
              <a:t>neljäs taso</a:t>
            </a:r>
          </a:p>
          <a:p>
            <a:pPr lvl="4" eaLnBrk="1" latinLnBrk="0" hangingPunct="1"/>
            <a:r>
              <a:rPr lang="fi-FI" smtClean="0"/>
              <a:t>viides taso</a:t>
            </a:r>
            <a:endParaRPr kumimoji="0" lang="en-US"/>
          </a:p>
        </p:txBody>
      </p:sp>
      <p:sp>
        <p:nvSpPr>
          <p:cNvPr id="7" name="Päivämäärän paikkamerkki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CDD067F7-F6CC-4A3E-A520-E63CA06F4CC0}" type="datetimeFigureOut">
              <a:rPr lang="fi-FI" smtClean="0"/>
              <a:pPr/>
              <a:t>1.10.2010</a:t>
            </a:fld>
            <a:endParaRPr lang="fi-FI"/>
          </a:p>
        </p:txBody>
      </p:sp>
      <p:sp>
        <p:nvSpPr>
          <p:cNvPr id="9" name="Dian numeron paikkamerkki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38E30281-ACCB-41F6-ABD8-FBB3837231A0}" type="slidenum">
              <a:rPr lang="fi-FI" smtClean="0"/>
              <a:pPr/>
              <a:t>‹#›</a:t>
            </a:fld>
            <a:endParaRPr lang="fi-FI"/>
          </a:p>
        </p:txBody>
      </p:sp>
      <p:sp>
        <p:nvSpPr>
          <p:cNvPr id="10" name="Alatunnisteen paikkamerkki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fi-FI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Osan ylätunnist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fi-FI" smtClean="0"/>
              <a:t>Muokkaa perustyyl. napsautt.</a:t>
            </a:r>
            <a:endParaRPr kumimoji="0" lang="en-US"/>
          </a:p>
        </p:txBody>
      </p:sp>
      <p:sp>
        <p:nvSpPr>
          <p:cNvPr id="3" name="Tekstin paikkamerkki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i-FI" smtClean="0"/>
              <a:t>Muokkaa tekstin perustyylejä napsauttamalla</a:t>
            </a:r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CDD067F7-F6CC-4A3E-A520-E63CA06F4CC0}" type="datetimeFigureOut">
              <a:rPr lang="fi-FI" smtClean="0"/>
              <a:pPr/>
              <a:t>1.10.2010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fi-FI"/>
          </a:p>
        </p:txBody>
      </p:sp>
      <p:sp>
        <p:nvSpPr>
          <p:cNvPr id="9" name="Suorakulmio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Suorakulmio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uorakulmio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Suorakulmio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uora yhdysviiva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Suora yhdysviiva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uora yhdysviiva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uora yhdysviiva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Suora yhdysviiva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Suorakulmio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Ellipsi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Ellipsi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Ellipsi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Ellipsi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Ellipsi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Suora yhdysviiva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38E30281-ACCB-41F6-ABD8-FBB3837231A0}" type="slidenum">
              <a:rPr lang="fi-FI" smtClean="0"/>
              <a:pPr/>
              <a:t>‹#›</a:t>
            </a:fld>
            <a:endParaRPr lang="fi-FI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Kaksi sisältökohdet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i-FI" smtClean="0"/>
              <a:t>Muokkaa perustyyl. napsautt.</a:t>
            </a:r>
            <a:endParaRPr kumimoji="0" lang="en-US"/>
          </a:p>
        </p:txBody>
      </p:sp>
      <p:sp>
        <p:nvSpPr>
          <p:cNvPr id="5" name="Päivämäärän paikkamerkki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D067F7-F6CC-4A3E-A520-E63CA06F4CC0}" type="datetimeFigureOut">
              <a:rPr lang="fi-FI" smtClean="0"/>
              <a:pPr/>
              <a:t>1.10.2010</a:t>
            </a:fld>
            <a:endParaRPr lang="fi-FI"/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E30281-ACCB-41F6-ABD8-FBB3837231A0}" type="slidenum">
              <a:rPr lang="fi-FI" smtClean="0"/>
              <a:pPr/>
              <a:t>‹#›</a:t>
            </a:fld>
            <a:endParaRPr lang="fi-FI"/>
          </a:p>
        </p:txBody>
      </p:sp>
      <p:sp>
        <p:nvSpPr>
          <p:cNvPr id="9" name="Sisällön paikkamerkki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fi-FI" smtClean="0"/>
              <a:t>Muokkaa tekstin perustyylejä napsauttamalla</a:t>
            </a:r>
          </a:p>
          <a:p>
            <a:pPr lvl="1" eaLnBrk="1" latinLnBrk="0" hangingPunct="1"/>
            <a:r>
              <a:rPr lang="fi-FI" smtClean="0"/>
              <a:t>toinen taso</a:t>
            </a:r>
          </a:p>
          <a:p>
            <a:pPr lvl="2" eaLnBrk="1" latinLnBrk="0" hangingPunct="1"/>
            <a:r>
              <a:rPr lang="fi-FI" smtClean="0"/>
              <a:t>kolmas taso</a:t>
            </a:r>
          </a:p>
          <a:p>
            <a:pPr lvl="3" eaLnBrk="1" latinLnBrk="0" hangingPunct="1"/>
            <a:r>
              <a:rPr lang="fi-FI" smtClean="0"/>
              <a:t>neljäs taso</a:t>
            </a:r>
          </a:p>
          <a:p>
            <a:pPr lvl="4" eaLnBrk="1" latinLnBrk="0" hangingPunct="1"/>
            <a:r>
              <a:rPr lang="fi-FI" smtClean="0"/>
              <a:t>viides taso</a:t>
            </a:r>
            <a:endParaRPr kumimoji="0" lang="en-US"/>
          </a:p>
        </p:txBody>
      </p:sp>
      <p:sp>
        <p:nvSpPr>
          <p:cNvPr id="11" name="Sisällön paikkamerkki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fi-FI" smtClean="0"/>
              <a:t>Muokkaa tekstin perustyylejä napsauttamalla</a:t>
            </a:r>
          </a:p>
          <a:p>
            <a:pPr lvl="1" eaLnBrk="1" latinLnBrk="0" hangingPunct="1"/>
            <a:r>
              <a:rPr lang="fi-FI" smtClean="0"/>
              <a:t>toinen taso</a:t>
            </a:r>
          </a:p>
          <a:p>
            <a:pPr lvl="2" eaLnBrk="1" latinLnBrk="0" hangingPunct="1"/>
            <a:r>
              <a:rPr lang="fi-FI" smtClean="0"/>
              <a:t>kolmas taso</a:t>
            </a:r>
          </a:p>
          <a:p>
            <a:pPr lvl="3" eaLnBrk="1" latinLnBrk="0" hangingPunct="1"/>
            <a:r>
              <a:rPr lang="fi-FI" smtClean="0"/>
              <a:t>neljäs taso</a:t>
            </a:r>
          </a:p>
          <a:p>
            <a:pPr lvl="4" eaLnBrk="1" latinLnBrk="0" hangingPunct="1"/>
            <a:r>
              <a:rPr lang="fi-FI" smtClean="0"/>
              <a:t>viides taso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tai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fi-FI" smtClean="0"/>
              <a:t>Muokkaa perustyyl. napsautt.</a:t>
            </a:r>
            <a:endParaRPr kumimoji="0" lang="en-US"/>
          </a:p>
        </p:txBody>
      </p:sp>
      <p:sp>
        <p:nvSpPr>
          <p:cNvPr id="7" name="Päivämäärän paikkamerkki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D067F7-F6CC-4A3E-A520-E63CA06F4CC0}" type="datetimeFigureOut">
              <a:rPr lang="fi-FI" smtClean="0"/>
              <a:pPr/>
              <a:t>1.10.2010</a:t>
            </a:fld>
            <a:endParaRPr lang="fi-FI"/>
          </a:p>
        </p:txBody>
      </p:sp>
      <p:sp>
        <p:nvSpPr>
          <p:cNvPr id="8" name="Alatunnisteen paikkamerk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9" name="Dian numeron paikkamerkki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E30281-ACCB-41F6-ABD8-FBB3837231A0}" type="slidenum">
              <a:rPr lang="fi-FI" smtClean="0"/>
              <a:pPr/>
              <a:t>‹#›</a:t>
            </a:fld>
            <a:endParaRPr lang="fi-FI"/>
          </a:p>
        </p:txBody>
      </p:sp>
      <p:sp>
        <p:nvSpPr>
          <p:cNvPr id="11" name="Sisällön paikkamerkki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fi-FI" smtClean="0"/>
              <a:t>Muokkaa tekstin perustyylejä napsauttamalla</a:t>
            </a:r>
          </a:p>
          <a:p>
            <a:pPr lvl="1" eaLnBrk="1" latinLnBrk="0" hangingPunct="1"/>
            <a:r>
              <a:rPr lang="fi-FI" smtClean="0"/>
              <a:t>toinen taso</a:t>
            </a:r>
          </a:p>
          <a:p>
            <a:pPr lvl="2" eaLnBrk="1" latinLnBrk="0" hangingPunct="1"/>
            <a:r>
              <a:rPr lang="fi-FI" smtClean="0"/>
              <a:t>kolmas taso</a:t>
            </a:r>
          </a:p>
          <a:p>
            <a:pPr lvl="3" eaLnBrk="1" latinLnBrk="0" hangingPunct="1"/>
            <a:r>
              <a:rPr lang="fi-FI" smtClean="0"/>
              <a:t>neljäs taso</a:t>
            </a:r>
          </a:p>
          <a:p>
            <a:pPr lvl="4" eaLnBrk="1" latinLnBrk="0" hangingPunct="1"/>
            <a:r>
              <a:rPr lang="fi-FI" smtClean="0"/>
              <a:t>viides taso</a:t>
            </a:r>
            <a:endParaRPr kumimoji="0" lang="en-US"/>
          </a:p>
        </p:txBody>
      </p:sp>
      <p:sp>
        <p:nvSpPr>
          <p:cNvPr id="13" name="Sisällön paikkamerkki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fi-FI" smtClean="0"/>
              <a:t>Muokkaa tekstin perustyylejä napsauttamalla</a:t>
            </a:r>
          </a:p>
          <a:p>
            <a:pPr lvl="1" eaLnBrk="1" latinLnBrk="0" hangingPunct="1"/>
            <a:r>
              <a:rPr lang="fi-FI" smtClean="0"/>
              <a:t>toinen taso</a:t>
            </a:r>
          </a:p>
          <a:p>
            <a:pPr lvl="2" eaLnBrk="1" latinLnBrk="0" hangingPunct="1"/>
            <a:r>
              <a:rPr lang="fi-FI" smtClean="0"/>
              <a:t>kolmas taso</a:t>
            </a:r>
          </a:p>
          <a:p>
            <a:pPr lvl="3" eaLnBrk="1" latinLnBrk="0" hangingPunct="1"/>
            <a:r>
              <a:rPr lang="fi-FI" smtClean="0"/>
              <a:t>neljäs taso</a:t>
            </a:r>
          </a:p>
          <a:p>
            <a:pPr lvl="4" eaLnBrk="1" latinLnBrk="0" hangingPunct="1"/>
            <a:r>
              <a:rPr lang="fi-FI" smtClean="0"/>
              <a:t>viides taso</a:t>
            </a:r>
            <a:endParaRPr kumimoji="0" lang="en-US"/>
          </a:p>
        </p:txBody>
      </p:sp>
      <p:sp>
        <p:nvSpPr>
          <p:cNvPr id="12" name="Tekstin paikkamerkki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fi-FI" smtClean="0"/>
              <a:t>Muokkaa tekstin perustyylejä napsauttamalla</a:t>
            </a:r>
          </a:p>
        </p:txBody>
      </p:sp>
      <p:sp>
        <p:nvSpPr>
          <p:cNvPr id="14" name="Tekstin paikkamerkki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fi-FI" smtClean="0"/>
              <a:t>Muokkaa tekstin perustyylejä napsauttamalla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Vain otsikk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i-FI" smtClean="0"/>
              <a:t>Muokkaa perustyyl. napsautt.</a:t>
            </a:r>
            <a:endParaRPr kumimoji="0" lang="en-US"/>
          </a:p>
        </p:txBody>
      </p:sp>
      <p:sp>
        <p:nvSpPr>
          <p:cNvPr id="6" name="Päivämäärän paikkamerkki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CDD067F7-F6CC-4A3E-A520-E63CA06F4CC0}" type="datetimeFigureOut">
              <a:rPr lang="fi-FI" smtClean="0"/>
              <a:pPr/>
              <a:t>1.10.2010</a:t>
            </a:fld>
            <a:endParaRPr lang="fi-FI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38E30281-ACCB-41F6-ABD8-FBB3837231A0}" type="slidenum">
              <a:rPr lang="fi-FI" smtClean="0"/>
              <a:pPr/>
              <a:t>‹#›</a:t>
            </a:fld>
            <a:endParaRPr lang="fi-FI"/>
          </a:p>
        </p:txBody>
      </p:sp>
      <p:sp>
        <p:nvSpPr>
          <p:cNvPr id="8" name="Alatunnisteen paikkamerkki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fi-FI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yhjä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äivämäärän paikkamerkki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D067F7-F6CC-4A3E-A520-E63CA06F4CC0}" type="datetimeFigureOut">
              <a:rPr lang="fi-FI" smtClean="0"/>
              <a:pPr/>
              <a:t>1.10.2010</a:t>
            </a:fld>
            <a:endParaRPr lang="fi-FI"/>
          </a:p>
        </p:txBody>
      </p:sp>
      <p:sp>
        <p:nvSpPr>
          <p:cNvPr id="3" name="Alatunnisteen paikkamerk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4" name="Dian numeron paikkamerkki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E30281-ACCB-41F6-ABD8-FBB3837231A0}" type="slidenum">
              <a:rPr lang="fi-FI" smtClean="0"/>
              <a:pPr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Otsikollinen sisältö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uora yhdysviiva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fi-FI" smtClean="0"/>
              <a:t>Muokkaa perustyyl. napsautt.</a:t>
            </a:r>
            <a:endParaRPr kumimoji="0" lang="en-US"/>
          </a:p>
        </p:txBody>
      </p:sp>
      <p:sp>
        <p:nvSpPr>
          <p:cNvPr id="3" name="Tekstin paikkamerkki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i-FI" smtClean="0"/>
              <a:t>Muokkaa tekstin perustyylejä napsauttamalla</a:t>
            </a:r>
          </a:p>
        </p:txBody>
      </p:sp>
      <p:sp>
        <p:nvSpPr>
          <p:cNvPr id="8" name="Suora yhdysviiva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Suora yhdysviiva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Suora yhdysviiva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Suorakulmio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uora yhdysviiva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Ellipsi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Sisällön paikkamerkki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fi-FI" smtClean="0"/>
              <a:t>Muokkaa tekstin perustyylejä napsauttamalla</a:t>
            </a:r>
          </a:p>
          <a:p>
            <a:pPr lvl="1" eaLnBrk="1" latinLnBrk="0" hangingPunct="1"/>
            <a:r>
              <a:rPr lang="fi-FI" smtClean="0"/>
              <a:t>toinen taso</a:t>
            </a:r>
          </a:p>
          <a:p>
            <a:pPr lvl="2" eaLnBrk="1" latinLnBrk="0" hangingPunct="1"/>
            <a:r>
              <a:rPr lang="fi-FI" smtClean="0"/>
              <a:t>kolmas taso</a:t>
            </a:r>
          </a:p>
          <a:p>
            <a:pPr lvl="3" eaLnBrk="1" latinLnBrk="0" hangingPunct="1"/>
            <a:r>
              <a:rPr lang="fi-FI" smtClean="0"/>
              <a:t>neljäs taso</a:t>
            </a:r>
          </a:p>
          <a:p>
            <a:pPr lvl="4" eaLnBrk="1" latinLnBrk="0" hangingPunct="1"/>
            <a:r>
              <a:rPr lang="fi-FI" smtClean="0"/>
              <a:t>viides taso</a:t>
            </a:r>
            <a:endParaRPr kumimoji="0" lang="en-US"/>
          </a:p>
        </p:txBody>
      </p:sp>
      <p:sp>
        <p:nvSpPr>
          <p:cNvPr id="21" name="Päivämäärän paikkamerkki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CDD067F7-F6CC-4A3E-A520-E63CA06F4CC0}" type="datetimeFigureOut">
              <a:rPr lang="fi-FI" smtClean="0"/>
              <a:pPr/>
              <a:t>1.10.2010</a:t>
            </a:fld>
            <a:endParaRPr lang="fi-FI"/>
          </a:p>
        </p:txBody>
      </p:sp>
      <p:sp>
        <p:nvSpPr>
          <p:cNvPr id="22" name="Dian numeron paikkamerkki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38E30281-ACCB-41F6-ABD8-FBB3837231A0}" type="slidenum">
              <a:rPr lang="fi-FI" smtClean="0"/>
              <a:pPr/>
              <a:t>‹#›</a:t>
            </a:fld>
            <a:endParaRPr lang="fi-FI"/>
          </a:p>
        </p:txBody>
      </p:sp>
      <p:sp>
        <p:nvSpPr>
          <p:cNvPr id="23" name="Alatunnisteen paikkamerkki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fi-FI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tsikollinen ku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uora yhdysviiva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Ellipsi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fi-FI" smtClean="0"/>
              <a:t>Muokkaa perustyyl. napsautt.</a:t>
            </a:r>
            <a:endParaRPr kumimoji="0" lang="en-US"/>
          </a:p>
        </p:txBody>
      </p:sp>
      <p:sp>
        <p:nvSpPr>
          <p:cNvPr id="3" name="Kuvan paikkamerkki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fi-FI" smtClean="0"/>
              <a:t>Lisää kuva napsauttamalla kuvaketta</a:t>
            </a:r>
            <a:endParaRPr kumimoji="0" lang="en-US" dirty="0"/>
          </a:p>
        </p:txBody>
      </p:sp>
      <p:sp>
        <p:nvSpPr>
          <p:cNvPr id="4" name="Tekstin paikkamerkki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fi-FI" smtClean="0"/>
              <a:t>Muokkaa tekstin perustyylejä napsauttamalla</a:t>
            </a:r>
          </a:p>
        </p:txBody>
      </p:sp>
      <p:sp>
        <p:nvSpPr>
          <p:cNvPr id="10" name="Suora yhdysviiva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Suorakulmio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Suora yhdysviiva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Suora yhdysviiva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Suora yhdysviiva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Päivämäärän paikkamerkki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CDD067F7-F6CC-4A3E-A520-E63CA06F4CC0}" type="datetimeFigureOut">
              <a:rPr lang="fi-FI" smtClean="0"/>
              <a:pPr/>
              <a:t>1.10.2010</a:t>
            </a:fld>
            <a:endParaRPr lang="fi-FI"/>
          </a:p>
        </p:txBody>
      </p:sp>
      <p:sp>
        <p:nvSpPr>
          <p:cNvPr id="18" name="Dian numeron paikkamerkki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38E30281-ACCB-41F6-ABD8-FBB3837231A0}" type="slidenum">
              <a:rPr lang="fi-FI" smtClean="0"/>
              <a:pPr/>
              <a:t>‹#›</a:t>
            </a:fld>
            <a:endParaRPr lang="fi-FI"/>
          </a:p>
        </p:txBody>
      </p:sp>
      <p:sp>
        <p:nvSpPr>
          <p:cNvPr id="21" name="Alatunnisteen paikkamerkki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fi-FI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uora yhdysviiva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Otsikon paikkamerkki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fi-FI" smtClean="0"/>
              <a:t>Muokkaa perustyyl. napsautt.</a:t>
            </a:r>
            <a:endParaRPr kumimoji="0" lang="en-US"/>
          </a:p>
        </p:txBody>
      </p:sp>
      <p:sp>
        <p:nvSpPr>
          <p:cNvPr id="13" name="Tekstin paikkamerkki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i-FI" smtClean="0"/>
              <a:t>Muokkaa tekstin perustyylejä napsauttamalla</a:t>
            </a:r>
          </a:p>
          <a:p>
            <a:pPr lvl="1" eaLnBrk="1" latinLnBrk="0" hangingPunct="1"/>
            <a:r>
              <a:rPr kumimoji="0" lang="fi-FI" smtClean="0"/>
              <a:t>toinen taso</a:t>
            </a:r>
          </a:p>
          <a:p>
            <a:pPr lvl="2" eaLnBrk="1" latinLnBrk="0" hangingPunct="1"/>
            <a:r>
              <a:rPr kumimoji="0" lang="fi-FI" smtClean="0"/>
              <a:t>kolmas taso</a:t>
            </a:r>
          </a:p>
          <a:p>
            <a:pPr lvl="3" eaLnBrk="1" latinLnBrk="0" hangingPunct="1"/>
            <a:r>
              <a:rPr kumimoji="0" lang="fi-FI" smtClean="0"/>
              <a:t>neljäs taso</a:t>
            </a:r>
          </a:p>
          <a:p>
            <a:pPr lvl="4" eaLnBrk="1" latinLnBrk="0" hangingPunct="1"/>
            <a:r>
              <a:rPr kumimoji="0" lang="fi-FI" smtClean="0"/>
              <a:t>viides taso</a:t>
            </a:r>
            <a:endParaRPr kumimoji="0" lang="en-US"/>
          </a:p>
        </p:txBody>
      </p:sp>
      <p:sp>
        <p:nvSpPr>
          <p:cNvPr id="14" name="Päivämäärän paikkamerkki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CDD067F7-F6CC-4A3E-A520-E63CA06F4CC0}" type="datetimeFigureOut">
              <a:rPr lang="fi-FI" smtClean="0"/>
              <a:pPr/>
              <a:t>1.10.2010</a:t>
            </a:fld>
            <a:endParaRPr lang="fi-FI"/>
          </a:p>
        </p:txBody>
      </p:sp>
      <p:sp>
        <p:nvSpPr>
          <p:cNvPr id="3" name="Alatunnisteen paikkamerkki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fi-FI"/>
          </a:p>
        </p:txBody>
      </p:sp>
      <p:sp>
        <p:nvSpPr>
          <p:cNvPr id="7" name="Suora yhdysviiva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Suora yhdysviiva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Suorakulmio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uora yhdysviiva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Ellipsi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Dian numeron paikkamerkki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38E30281-ACCB-41F6-ABD8-FBB3837231A0}" type="slidenum">
              <a:rPr lang="fi-FI" smtClean="0"/>
              <a:pPr/>
              <a:t>‹#›</a:t>
            </a:fld>
            <a:endParaRPr lang="fi-FI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i-FI" dirty="0" smtClean="0"/>
              <a:t>Retoriset keinot</a:t>
            </a:r>
            <a:endParaRPr lang="fi-FI" dirty="0"/>
          </a:p>
        </p:txBody>
      </p:sp>
      <p:sp>
        <p:nvSpPr>
          <p:cNvPr id="3" name="Alaotsikk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i-FI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isällön paikkamerkki 2"/>
          <p:cNvSpPr>
            <a:spLocks noGrp="1"/>
          </p:cNvSpPr>
          <p:nvPr>
            <p:ph sz="quarter" idx="1"/>
          </p:nvPr>
        </p:nvSpPr>
        <p:spPr>
          <a:xfrm>
            <a:off x="467544" y="620688"/>
            <a:ext cx="8229600" cy="5390059"/>
          </a:xfrm>
        </p:spPr>
        <p:txBody>
          <a:bodyPr/>
          <a:lstStyle/>
          <a:p>
            <a:r>
              <a:rPr lang="fi-FI" dirty="0" smtClean="0"/>
              <a:t>Toistaminen ja luetteleminen (kolmiportainen luettelo tuottaa esteettistä mielihyvää)</a:t>
            </a:r>
          </a:p>
          <a:p>
            <a:pPr lvl="1"/>
            <a:r>
              <a:rPr lang="fi-FI" dirty="0" smtClean="0"/>
              <a:t>Suomen viholliset ovat Venäjä, Venäjä ja Venäjä.</a:t>
            </a:r>
          </a:p>
          <a:p>
            <a:pPr lvl="1"/>
            <a:r>
              <a:rPr lang="fi-FI" dirty="0" smtClean="0"/>
              <a:t>Energiajuomien juominen on turhaa, epäterveellistä ja kallista.</a:t>
            </a:r>
          </a:p>
          <a:p>
            <a:r>
              <a:rPr lang="fi-FI" dirty="0" smtClean="0"/>
              <a:t>Liioittelu ja kärjistys (erityisesti kantaa ottavissa teksteissä)</a:t>
            </a:r>
          </a:p>
          <a:p>
            <a:pPr lvl="1"/>
            <a:r>
              <a:rPr lang="fi-FI" dirty="0" smtClean="0"/>
              <a:t>Kaikki suomalaiset rakastavat saunomista.</a:t>
            </a:r>
          </a:p>
          <a:p>
            <a:pPr lvl="1"/>
            <a:r>
              <a:rPr lang="fi-FI" dirty="0" smtClean="0"/>
              <a:t>Ilman lukiokoulutusta päädyt surkeisiin ammatteihin.</a:t>
            </a:r>
          </a:p>
          <a:p>
            <a:r>
              <a:rPr lang="fi-FI" dirty="0" smtClean="0"/>
              <a:t>Tehokas lausemuoto (kysymys, huudahdus, vetoomus)</a:t>
            </a:r>
          </a:p>
          <a:p>
            <a:pPr lvl="1"/>
            <a:r>
              <a:rPr lang="fi-FI" dirty="0" smtClean="0"/>
              <a:t>Haluaisitko sinä olla eläinrääkkääjä?</a:t>
            </a:r>
          </a:p>
          <a:p>
            <a:pPr lvl="1"/>
            <a:r>
              <a:rPr lang="fi-FI" dirty="0" smtClean="0"/>
              <a:t>Kuka haluaa olla eläinrääkkääjä? Ei kukaan!</a:t>
            </a:r>
          </a:p>
          <a:p>
            <a:pPr lvl="1"/>
            <a:r>
              <a:rPr lang="fi-FI" dirty="0" smtClean="0"/>
              <a:t>Tehdään yhdessä maailmasta parempi paikka!</a:t>
            </a:r>
          </a:p>
          <a:p>
            <a:pPr lvl="1"/>
            <a:endParaRPr lang="fi-FI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isällön paikkamerkki 2"/>
          <p:cNvSpPr>
            <a:spLocks noGrp="1"/>
          </p:cNvSpPr>
          <p:nvPr>
            <p:ph sz="quarter" idx="1"/>
          </p:nvPr>
        </p:nvSpPr>
        <p:spPr>
          <a:xfrm>
            <a:off x="457200" y="548680"/>
            <a:ext cx="7467600" cy="5925272"/>
          </a:xfrm>
        </p:spPr>
        <p:txBody>
          <a:bodyPr>
            <a:normAutofit lnSpcReduction="10000"/>
          </a:bodyPr>
          <a:lstStyle/>
          <a:p>
            <a:r>
              <a:rPr lang="fi-FI" dirty="0" smtClean="0"/>
              <a:t>Suostuttelumääritelmä (tarpeeseen sorvattu uusiomääritelmä) </a:t>
            </a:r>
          </a:p>
          <a:p>
            <a:pPr lvl="1"/>
            <a:r>
              <a:rPr lang="fi-FI" dirty="0" smtClean="0"/>
              <a:t>Abortti on murha.</a:t>
            </a:r>
          </a:p>
          <a:p>
            <a:pPr lvl="1"/>
            <a:r>
              <a:rPr lang="fi-FI" dirty="0" smtClean="0"/>
              <a:t>Lukio on nuoren tulevaisuuden turva.</a:t>
            </a:r>
          </a:p>
          <a:p>
            <a:r>
              <a:rPr lang="fi-FI" dirty="0" smtClean="0"/>
              <a:t>Superlatiivit ja vahvistussanat (mainoksille tyypillistä)</a:t>
            </a:r>
          </a:p>
          <a:p>
            <a:pPr lvl="1"/>
            <a:r>
              <a:rPr lang="fi-FI" dirty="0" smtClean="0"/>
              <a:t>Uusi XX-ripsiväri on markkinoiden paras!</a:t>
            </a:r>
          </a:p>
          <a:p>
            <a:pPr lvl="1"/>
            <a:r>
              <a:rPr lang="fi-FI" dirty="0" smtClean="0"/>
              <a:t>Hänellä on </a:t>
            </a:r>
            <a:r>
              <a:rPr lang="fi-FI" b="1" dirty="0" smtClean="0"/>
              <a:t>aina</a:t>
            </a:r>
            <a:r>
              <a:rPr lang="fi-FI" dirty="0" smtClean="0"/>
              <a:t> liikaa rahaa!</a:t>
            </a:r>
          </a:p>
          <a:p>
            <a:r>
              <a:rPr lang="fi-FI" dirty="0" smtClean="0"/>
              <a:t>Vastaanottajan puhuttelu (pyrkimys ”iholle”)</a:t>
            </a:r>
          </a:p>
          <a:p>
            <a:pPr lvl="1"/>
            <a:r>
              <a:rPr lang="fi-FI" dirty="0" smtClean="0"/>
              <a:t>Hyvä Terhi Lintunen</a:t>
            </a:r>
          </a:p>
          <a:p>
            <a:pPr lvl="1"/>
            <a:r>
              <a:rPr lang="fi-FI" dirty="0" smtClean="0"/>
              <a:t>Sinä, rakas lukija</a:t>
            </a:r>
          </a:p>
          <a:p>
            <a:r>
              <a:rPr lang="fi-FI" dirty="0" smtClean="0"/>
              <a:t>Tunteisiin vetoavat sanavalinnat (myönteiset tai kielteiset konnotaatiot)</a:t>
            </a:r>
          </a:p>
          <a:p>
            <a:pPr lvl="1"/>
            <a:r>
              <a:rPr lang="fi-FI" dirty="0" smtClean="0"/>
              <a:t>Kuka voisi hylätä ihania, suloisia kissanpentuja?</a:t>
            </a:r>
          </a:p>
          <a:p>
            <a:pPr lvl="1"/>
            <a:r>
              <a:rPr lang="fi-FI" dirty="0" smtClean="0"/>
              <a:t>Ostamalla turkiksia olet murhaaja.</a:t>
            </a:r>
            <a:endParaRPr lang="fi-FI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2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2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6" dur="20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isällön paikkamerkki 2"/>
          <p:cNvSpPr>
            <a:spLocks noGrp="1"/>
          </p:cNvSpPr>
          <p:nvPr>
            <p:ph sz="quarter" idx="1"/>
          </p:nvPr>
        </p:nvSpPr>
        <p:spPr>
          <a:xfrm>
            <a:off x="457200" y="620688"/>
            <a:ext cx="7467600" cy="5853264"/>
          </a:xfrm>
        </p:spPr>
        <p:txBody>
          <a:bodyPr/>
          <a:lstStyle/>
          <a:p>
            <a:r>
              <a:rPr lang="fi-FI" dirty="0" smtClean="0"/>
              <a:t>Kielikuvat (metafora, vertaus, personifikaatio)</a:t>
            </a:r>
          </a:p>
          <a:p>
            <a:pPr lvl="1"/>
            <a:r>
              <a:rPr lang="fi-FI" dirty="0" smtClean="0"/>
              <a:t>Hän oli melkoinen kissa.</a:t>
            </a:r>
          </a:p>
          <a:p>
            <a:pPr lvl="1"/>
            <a:r>
              <a:rPr lang="fi-FI" dirty="0" smtClean="0"/>
              <a:t>Hän käveli kuin kissa.</a:t>
            </a:r>
          </a:p>
          <a:p>
            <a:pPr lvl="1"/>
            <a:r>
              <a:rPr lang="fi-FI" dirty="0" smtClean="0"/>
              <a:t>Kissa opiskeli ihmisen puhetta ahkerasti.</a:t>
            </a:r>
          </a:p>
          <a:p>
            <a:r>
              <a:rPr lang="fi-FI" dirty="0" smtClean="0"/>
              <a:t>Vastakohta-asettelu eli polarisaatio (</a:t>
            </a:r>
            <a:r>
              <a:rPr lang="fi-FI" dirty="0" err="1" smtClean="0"/>
              <a:t>me-ne</a:t>
            </a:r>
            <a:r>
              <a:rPr lang="fi-FI" dirty="0" smtClean="0"/>
              <a:t>, </a:t>
            </a:r>
            <a:r>
              <a:rPr lang="fi-FI" dirty="0" err="1" smtClean="0"/>
              <a:t>nuoret-vanhat</a:t>
            </a:r>
            <a:r>
              <a:rPr lang="fi-FI" dirty="0" smtClean="0"/>
              <a:t>, </a:t>
            </a:r>
            <a:r>
              <a:rPr lang="fi-FI" dirty="0" err="1" smtClean="0"/>
              <a:t>naiset-miehet</a:t>
            </a:r>
            <a:r>
              <a:rPr lang="fi-FI" dirty="0" smtClean="0"/>
              <a:t>, </a:t>
            </a:r>
            <a:r>
              <a:rPr lang="fi-FI" dirty="0" err="1" smtClean="0"/>
              <a:t>ennen-nyt</a:t>
            </a:r>
            <a:r>
              <a:rPr lang="fi-FI" dirty="0" smtClean="0"/>
              <a:t>)</a:t>
            </a:r>
          </a:p>
          <a:p>
            <a:pPr lvl="1"/>
            <a:r>
              <a:rPr lang="fi-FI" dirty="0" smtClean="0"/>
              <a:t>Pitääkö meidän nuorten maksaa vanhusten eläkkeet?</a:t>
            </a:r>
          </a:p>
          <a:p>
            <a:pPr lvl="1"/>
            <a:r>
              <a:rPr lang="fi-FI" dirty="0" smtClean="0"/>
              <a:t>Naiset tekevät kaikki työt, miehet vain makaavat.</a:t>
            </a:r>
          </a:p>
          <a:p>
            <a:r>
              <a:rPr lang="fi-FI" dirty="0" smtClean="0"/>
              <a:t>Ironia (tarkoitetaan muuta kuin sanotaan).</a:t>
            </a:r>
          </a:p>
          <a:p>
            <a:pPr lvl="1"/>
            <a:r>
              <a:rPr lang="fi-FI" dirty="0" smtClean="0"/>
              <a:t>Kaikkihan me olemme rikkaita ja kuuluisia.</a:t>
            </a:r>
          </a:p>
          <a:p>
            <a:pPr lvl="1"/>
            <a:r>
              <a:rPr lang="fi-FI" dirty="0" smtClean="0"/>
              <a:t>En todellakaan haluaisi olla rikas – kukapa nyt haluaisi ostaa, mitä haluaa, ja lomailla ihanilla paratiisisaarilla.</a:t>
            </a:r>
          </a:p>
          <a:p>
            <a:endParaRPr lang="fi-FI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2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isällön paikkamerkki 2"/>
          <p:cNvSpPr>
            <a:spLocks noGrp="1"/>
          </p:cNvSpPr>
          <p:nvPr>
            <p:ph sz="quarter" idx="1"/>
          </p:nvPr>
        </p:nvSpPr>
        <p:spPr>
          <a:xfrm>
            <a:off x="457200" y="476672"/>
            <a:ext cx="7467600" cy="5997280"/>
          </a:xfrm>
        </p:spPr>
        <p:txBody>
          <a:bodyPr/>
          <a:lstStyle/>
          <a:p>
            <a:r>
              <a:rPr lang="fi-FI" dirty="0" smtClean="0"/>
              <a:t>Paradoksi (järjenvastaisuus)</a:t>
            </a:r>
          </a:p>
          <a:p>
            <a:pPr lvl="1"/>
            <a:r>
              <a:rPr lang="fi-FI" dirty="0" smtClean="0"/>
              <a:t>On hassua, miten ne, joilla on vähiten, ovat silti kaikkein valmiimpia antamaan omastaan.</a:t>
            </a:r>
          </a:p>
          <a:p>
            <a:pPr lvl="1"/>
            <a:r>
              <a:rPr lang="fi-FI" dirty="0" smtClean="0"/>
              <a:t>Miksi rikkaat ovat kaikkein piheimpiä?</a:t>
            </a:r>
          </a:p>
          <a:p>
            <a:r>
              <a:rPr lang="fi-FI" dirty="0" smtClean="0"/>
              <a:t>Sanaleikit, soinnuttelu, sitaatit ja sanonnat</a:t>
            </a:r>
          </a:p>
          <a:p>
            <a:pPr lvl="1"/>
            <a:r>
              <a:rPr lang="fi-FI" dirty="0" smtClean="0"/>
              <a:t>Parempi pyy pivossa kuin kymmenen oksalla.</a:t>
            </a:r>
          </a:p>
          <a:p>
            <a:pPr lvl="1"/>
            <a:r>
              <a:rPr lang="fi-FI" dirty="0" smtClean="0"/>
              <a:t>Karvisen mukaan ”kaikki on kunnossa”.</a:t>
            </a:r>
          </a:p>
          <a:p>
            <a:pPr lvl="1"/>
            <a:r>
              <a:rPr lang="fi-FI" dirty="0" smtClean="0"/>
              <a:t>Tavallinenkin tallaaja ymmärtää hyvän päälle.</a:t>
            </a:r>
          </a:p>
          <a:p>
            <a:pPr lvl="1"/>
            <a:endParaRPr lang="fi-FI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rkkeri">
  <a:themeElements>
    <a:clrScheme name="Erkkeri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Erkkeri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Erkkeri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21</TotalTime>
  <Words>288</Words>
  <Application>Microsoft Office PowerPoint</Application>
  <PresentationFormat>Näytössä katseltava diaesitys (4:3)</PresentationFormat>
  <Paragraphs>40</Paragraphs>
  <Slides>5</Slides>
  <Notes>0</Notes>
  <HiddenSlides>0</HiddenSlides>
  <MMClips>0</MMClips>
  <ScaleCrop>false</ScaleCrop>
  <HeadingPairs>
    <vt:vector size="4" baseType="variant">
      <vt:variant>
        <vt:lpstr>Teema</vt:lpstr>
      </vt:variant>
      <vt:variant>
        <vt:i4>1</vt:i4>
      </vt:variant>
      <vt:variant>
        <vt:lpstr>Dian otsikot</vt:lpstr>
      </vt:variant>
      <vt:variant>
        <vt:i4>5</vt:i4>
      </vt:variant>
    </vt:vector>
  </HeadingPairs>
  <TitlesOfParts>
    <vt:vector size="6" baseType="lpstr">
      <vt:lpstr>Erkkeri</vt:lpstr>
      <vt:lpstr>Retoriset keinot</vt:lpstr>
      <vt:lpstr>Dia 2</vt:lpstr>
      <vt:lpstr>Dia 3</vt:lpstr>
      <vt:lpstr>Dia 4</vt:lpstr>
      <vt:lpstr>Dia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Retoriset keinot</dc:title>
  <dc:creator>Terhi</dc:creator>
  <cp:lastModifiedBy>Terhi</cp:lastModifiedBy>
  <cp:revision>3</cp:revision>
  <dcterms:created xsi:type="dcterms:W3CDTF">2010-09-29T13:03:10Z</dcterms:created>
  <dcterms:modified xsi:type="dcterms:W3CDTF">2010-10-01T04:41:56Z</dcterms:modified>
</cp:coreProperties>
</file>